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187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6F29-092F-4897-B520-95129BA498DA}" type="datetimeFigureOut">
              <a:rPr lang="nl-NL" smtClean="0"/>
              <a:t>19-4-2017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BFD6-7E3C-43AE-B1D1-B82E432F18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609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6F29-092F-4897-B520-95129BA498DA}" type="datetimeFigureOut">
              <a:rPr lang="nl-NL" smtClean="0"/>
              <a:t>19-4-2017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BFD6-7E3C-43AE-B1D1-B82E432F18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63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6F29-092F-4897-B520-95129BA498DA}" type="datetimeFigureOut">
              <a:rPr lang="nl-NL" smtClean="0"/>
              <a:t>19-4-2017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BFD6-7E3C-43AE-B1D1-B82E432F18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843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6F29-092F-4897-B520-95129BA498DA}" type="datetimeFigureOut">
              <a:rPr lang="nl-NL" smtClean="0"/>
              <a:t>19-4-2017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BFD6-7E3C-43AE-B1D1-B82E432F18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2747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6F29-092F-4897-B520-95129BA498DA}" type="datetimeFigureOut">
              <a:rPr lang="nl-NL" smtClean="0"/>
              <a:t>19-4-2017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BFD6-7E3C-43AE-B1D1-B82E432F18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025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6F29-092F-4897-B520-95129BA498DA}" type="datetimeFigureOut">
              <a:rPr lang="nl-NL" smtClean="0"/>
              <a:t>19-4-2017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BFD6-7E3C-43AE-B1D1-B82E432F18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415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6F29-092F-4897-B520-95129BA498DA}" type="datetimeFigureOut">
              <a:rPr lang="nl-NL" smtClean="0"/>
              <a:t>19-4-2017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BFD6-7E3C-43AE-B1D1-B82E432F18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73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6F29-092F-4897-B520-95129BA498DA}" type="datetimeFigureOut">
              <a:rPr lang="nl-NL" smtClean="0"/>
              <a:t>19-4-2017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BFD6-7E3C-43AE-B1D1-B82E432F18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1624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6F29-092F-4897-B520-95129BA498DA}" type="datetimeFigureOut">
              <a:rPr lang="nl-NL" smtClean="0"/>
              <a:t>19-4-2017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BFD6-7E3C-43AE-B1D1-B82E432F18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11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6F29-092F-4897-B520-95129BA498DA}" type="datetimeFigureOut">
              <a:rPr lang="nl-NL" smtClean="0"/>
              <a:t>19-4-2017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BFD6-7E3C-43AE-B1D1-B82E432F18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6231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6F29-092F-4897-B520-95129BA498DA}" type="datetimeFigureOut">
              <a:rPr lang="nl-NL" smtClean="0"/>
              <a:t>19-4-2017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BFD6-7E3C-43AE-B1D1-B82E432F18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6117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C6F29-092F-4897-B520-95129BA498DA}" type="datetimeFigureOut">
              <a:rPr lang="nl-NL" smtClean="0"/>
              <a:t>19-4-2017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1BFD6-7E3C-43AE-B1D1-B82E432F18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9760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997" y="287382"/>
            <a:ext cx="8688822" cy="6453051"/>
          </a:xfrm>
          <a:prstGeom prst="rect">
            <a:avLst/>
          </a:prstGeom>
        </p:spPr>
      </p:pic>
      <p:cxnSp>
        <p:nvCxnSpPr>
          <p:cNvPr id="7" name="Rechte verbindingslijn met pijl 6"/>
          <p:cNvCxnSpPr>
            <a:cxnSpLocks/>
          </p:cNvCxnSpPr>
          <p:nvPr/>
        </p:nvCxnSpPr>
        <p:spPr>
          <a:xfrm flipH="1" flipV="1">
            <a:off x="9235440" y="3849189"/>
            <a:ext cx="263346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>
            <a:cxnSpLocks/>
          </p:cNvCxnSpPr>
          <p:nvPr/>
        </p:nvCxnSpPr>
        <p:spPr>
          <a:xfrm flipH="1">
            <a:off x="9170126" y="3893821"/>
            <a:ext cx="65314" cy="10776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>
            <a:cxnSpLocks/>
          </p:cNvCxnSpPr>
          <p:nvPr/>
        </p:nvCxnSpPr>
        <p:spPr>
          <a:xfrm>
            <a:off x="9170126" y="4001590"/>
            <a:ext cx="406169" cy="9797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>
            <a:cxnSpLocks/>
          </p:cNvCxnSpPr>
          <p:nvPr/>
        </p:nvCxnSpPr>
        <p:spPr>
          <a:xfrm flipV="1">
            <a:off x="8165033" y="3435531"/>
            <a:ext cx="186487" cy="41365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>
            <a:cxnSpLocks/>
          </p:cNvCxnSpPr>
          <p:nvPr/>
        </p:nvCxnSpPr>
        <p:spPr>
          <a:xfrm flipV="1">
            <a:off x="7811589" y="3849189"/>
            <a:ext cx="353444" cy="52251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/>
          <p:cNvCxnSpPr>
            <a:cxnSpLocks/>
          </p:cNvCxnSpPr>
          <p:nvPr/>
        </p:nvCxnSpPr>
        <p:spPr>
          <a:xfrm flipV="1">
            <a:off x="6556061" y="4371703"/>
            <a:ext cx="1255528" cy="143691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>
            <a:cxnSpLocks/>
          </p:cNvCxnSpPr>
          <p:nvPr/>
        </p:nvCxnSpPr>
        <p:spPr>
          <a:xfrm flipH="1" flipV="1">
            <a:off x="6556061" y="5808617"/>
            <a:ext cx="672054" cy="374470"/>
          </a:xfrm>
          <a:prstGeom prst="straightConnector1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>
            <a:cxnSpLocks/>
          </p:cNvCxnSpPr>
          <p:nvPr/>
        </p:nvCxnSpPr>
        <p:spPr>
          <a:xfrm flipH="1">
            <a:off x="7228114" y="6017624"/>
            <a:ext cx="775064" cy="165462"/>
          </a:xfrm>
          <a:prstGeom prst="straightConnector1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>
            <a:cxnSpLocks/>
          </p:cNvCxnSpPr>
          <p:nvPr/>
        </p:nvCxnSpPr>
        <p:spPr>
          <a:xfrm flipH="1">
            <a:off x="8003177" y="5077098"/>
            <a:ext cx="2464527" cy="940525"/>
          </a:xfrm>
          <a:prstGeom prst="straightConnector1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>
            <a:cxnSpLocks/>
          </p:cNvCxnSpPr>
          <p:nvPr/>
        </p:nvCxnSpPr>
        <p:spPr>
          <a:xfrm>
            <a:off x="10284823" y="4741817"/>
            <a:ext cx="182880" cy="33528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>
            <a:cxnSpLocks/>
          </p:cNvCxnSpPr>
          <p:nvPr/>
        </p:nvCxnSpPr>
        <p:spPr>
          <a:xfrm flipH="1">
            <a:off x="10284823" y="4441371"/>
            <a:ext cx="60961" cy="31350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met pijl 17"/>
          <p:cNvCxnSpPr>
            <a:cxnSpLocks/>
          </p:cNvCxnSpPr>
          <p:nvPr/>
        </p:nvCxnSpPr>
        <p:spPr>
          <a:xfrm>
            <a:off x="9576295" y="4099560"/>
            <a:ext cx="799968" cy="3287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met pijl 18"/>
          <p:cNvCxnSpPr>
            <a:cxnSpLocks/>
          </p:cNvCxnSpPr>
          <p:nvPr/>
        </p:nvCxnSpPr>
        <p:spPr>
          <a:xfrm flipH="1">
            <a:off x="9492343" y="3257007"/>
            <a:ext cx="403035" cy="74893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met pijl 19"/>
          <p:cNvCxnSpPr>
            <a:cxnSpLocks/>
          </p:cNvCxnSpPr>
          <p:nvPr/>
        </p:nvCxnSpPr>
        <p:spPr>
          <a:xfrm flipH="1">
            <a:off x="9895378" y="2399211"/>
            <a:ext cx="215273" cy="85779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met pijl 20"/>
          <p:cNvCxnSpPr>
            <a:cxnSpLocks/>
          </p:cNvCxnSpPr>
          <p:nvPr/>
        </p:nvCxnSpPr>
        <p:spPr>
          <a:xfrm flipH="1" flipV="1">
            <a:off x="10110651" y="2399211"/>
            <a:ext cx="853441" cy="2220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met pijl 21"/>
          <p:cNvCxnSpPr>
            <a:cxnSpLocks/>
          </p:cNvCxnSpPr>
          <p:nvPr/>
        </p:nvCxnSpPr>
        <p:spPr>
          <a:xfrm flipH="1">
            <a:off x="10964091" y="2621280"/>
            <a:ext cx="705396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echte verbindingslijn met pijl 64"/>
          <p:cNvCxnSpPr>
            <a:cxnSpLocks/>
          </p:cNvCxnSpPr>
          <p:nvPr/>
        </p:nvCxnSpPr>
        <p:spPr>
          <a:xfrm flipV="1">
            <a:off x="4354286" y="3701143"/>
            <a:ext cx="435428" cy="6966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echte verbindingslijn met pijl 65"/>
          <p:cNvCxnSpPr>
            <a:cxnSpLocks/>
          </p:cNvCxnSpPr>
          <p:nvPr/>
        </p:nvCxnSpPr>
        <p:spPr>
          <a:xfrm>
            <a:off x="4056564" y="3631475"/>
            <a:ext cx="297722" cy="13933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echte verbindingslijn met pijl 66"/>
          <p:cNvCxnSpPr>
            <a:cxnSpLocks/>
          </p:cNvCxnSpPr>
          <p:nvPr/>
        </p:nvCxnSpPr>
        <p:spPr>
          <a:xfrm>
            <a:off x="3866606" y="2510245"/>
            <a:ext cx="189958" cy="111360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echte verbindingslijn met pijl 67"/>
          <p:cNvCxnSpPr>
            <a:cxnSpLocks/>
          </p:cNvCxnSpPr>
          <p:nvPr/>
        </p:nvCxnSpPr>
        <p:spPr>
          <a:xfrm flipH="1">
            <a:off x="3866606" y="1180011"/>
            <a:ext cx="63163" cy="133023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echte verbindingslijn met pijl 68"/>
          <p:cNvCxnSpPr>
            <a:cxnSpLocks/>
          </p:cNvCxnSpPr>
          <p:nvPr/>
        </p:nvCxnSpPr>
        <p:spPr>
          <a:xfrm flipH="1">
            <a:off x="3929769" y="818606"/>
            <a:ext cx="253590" cy="36140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echte verbindingslijn met pijl 69"/>
          <p:cNvCxnSpPr>
            <a:cxnSpLocks/>
          </p:cNvCxnSpPr>
          <p:nvPr/>
        </p:nvCxnSpPr>
        <p:spPr>
          <a:xfrm flipH="1" flipV="1">
            <a:off x="4183358" y="818606"/>
            <a:ext cx="1902021" cy="44413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echte verbindingslijn met pijl 70"/>
          <p:cNvCxnSpPr>
            <a:cxnSpLocks/>
          </p:cNvCxnSpPr>
          <p:nvPr/>
        </p:nvCxnSpPr>
        <p:spPr>
          <a:xfrm flipH="1" flipV="1">
            <a:off x="6090425" y="1262743"/>
            <a:ext cx="801664" cy="3178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echte verbindingslijn met pijl 71"/>
          <p:cNvCxnSpPr>
            <a:cxnSpLocks/>
          </p:cNvCxnSpPr>
          <p:nvPr/>
        </p:nvCxnSpPr>
        <p:spPr>
          <a:xfrm flipH="1" flipV="1">
            <a:off x="6801394" y="1580604"/>
            <a:ext cx="1186918" cy="20900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echte verbindingslijn met pijl 72"/>
          <p:cNvCxnSpPr>
            <a:cxnSpLocks/>
          </p:cNvCxnSpPr>
          <p:nvPr/>
        </p:nvCxnSpPr>
        <p:spPr>
          <a:xfrm flipV="1">
            <a:off x="7332617" y="1789610"/>
            <a:ext cx="655694" cy="103523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Rechte verbindingslijn met pijl 73"/>
          <p:cNvCxnSpPr>
            <a:cxnSpLocks/>
          </p:cNvCxnSpPr>
          <p:nvPr/>
        </p:nvCxnSpPr>
        <p:spPr>
          <a:xfrm flipH="1" flipV="1">
            <a:off x="7332617" y="2824843"/>
            <a:ext cx="949235" cy="61068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Rechte verbindingslijn met pijl 97"/>
          <p:cNvCxnSpPr>
            <a:cxnSpLocks/>
          </p:cNvCxnSpPr>
          <p:nvPr/>
        </p:nvCxnSpPr>
        <p:spPr>
          <a:xfrm flipV="1">
            <a:off x="5712823" y="2645229"/>
            <a:ext cx="403035" cy="611777"/>
          </a:xfrm>
          <a:prstGeom prst="straightConnector1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echte verbindingslijn met pijl 98"/>
          <p:cNvCxnSpPr>
            <a:cxnSpLocks/>
          </p:cNvCxnSpPr>
          <p:nvPr/>
        </p:nvCxnSpPr>
        <p:spPr>
          <a:xfrm flipV="1">
            <a:off x="5370230" y="3257006"/>
            <a:ext cx="342593" cy="74022"/>
          </a:xfrm>
          <a:prstGeom prst="straightConnector1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echte verbindingslijn met pijl 99"/>
          <p:cNvCxnSpPr>
            <a:cxnSpLocks/>
          </p:cNvCxnSpPr>
          <p:nvPr/>
        </p:nvCxnSpPr>
        <p:spPr>
          <a:xfrm>
            <a:off x="5340399" y="3226526"/>
            <a:ext cx="59662" cy="148046"/>
          </a:xfrm>
          <a:prstGeom prst="straightConnector1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Rechte verbindingslijn met pijl 100"/>
          <p:cNvCxnSpPr>
            <a:cxnSpLocks/>
          </p:cNvCxnSpPr>
          <p:nvPr/>
        </p:nvCxnSpPr>
        <p:spPr>
          <a:xfrm flipV="1">
            <a:off x="5046617" y="3196046"/>
            <a:ext cx="307797" cy="13062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Rechte verbindingslijn met pijl 101"/>
          <p:cNvCxnSpPr>
            <a:cxnSpLocks/>
          </p:cNvCxnSpPr>
          <p:nvPr/>
        </p:nvCxnSpPr>
        <p:spPr>
          <a:xfrm flipV="1">
            <a:off x="4789714" y="3326674"/>
            <a:ext cx="256903" cy="3744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Rechte verbindingslijn met pijl 115"/>
          <p:cNvCxnSpPr>
            <a:cxnSpLocks/>
          </p:cNvCxnSpPr>
          <p:nvPr/>
        </p:nvCxnSpPr>
        <p:spPr>
          <a:xfrm>
            <a:off x="645961" y="2706166"/>
            <a:ext cx="1678031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Rechte verbindingslijn met pijl 117"/>
          <p:cNvCxnSpPr>
            <a:cxnSpLocks/>
          </p:cNvCxnSpPr>
          <p:nvPr/>
        </p:nvCxnSpPr>
        <p:spPr>
          <a:xfrm flipH="1" flipV="1">
            <a:off x="7570408" y="3257006"/>
            <a:ext cx="45238" cy="28302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Rechte verbindingslijn met pijl 118"/>
          <p:cNvCxnSpPr>
            <a:cxnSpLocks/>
          </p:cNvCxnSpPr>
          <p:nvPr/>
        </p:nvCxnSpPr>
        <p:spPr>
          <a:xfrm>
            <a:off x="7091807" y="3226526"/>
            <a:ext cx="523839" cy="31350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Rechte verbindingslijn met pijl 119"/>
          <p:cNvCxnSpPr>
            <a:cxnSpLocks/>
          </p:cNvCxnSpPr>
          <p:nvPr/>
        </p:nvCxnSpPr>
        <p:spPr>
          <a:xfrm>
            <a:off x="6115858" y="2645229"/>
            <a:ext cx="1026766" cy="593272"/>
          </a:xfrm>
          <a:prstGeom prst="straightConnector1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kstvak 127"/>
          <p:cNvSpPr txBox="1"/>
          <p:nvPr/>
        </p:nvSpPr>
        <p:spPr>
          <a:xfrm>
            <a:off x="361651" y="193187"/>
            <a:ext cx="2212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/>
              <a:t>18. Route Streetparade 2017</a:t>
            </a:r>
          </a:p>
        </p:txBody>
      </p:sp>
      <p:cxnSp>
        <p:nvCxnSpPr>
          <p:cNvPr id="130" name="Rechte verbindingslijn met pijl 129"/>
          <p:cNvCxnSpPr>
            <a:cxnSpLocks/>
          </p:cNvCxnSpPr>
          <p:nvPr/>
        </p:nvCxnSpPr>
        <p:spPr>
          <a:xfrm>
            <a:off x="611824" y="3391459"/>
            <a:ext cx="1678031" cy="0"/>
          </a:xfrm>
          <a:prstGeom prst="straightConnector1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kstvak 131"/>
          <p:cNvSpPr txBox="1"/>
          <p:nvPr/>
        </p:nvSpPr>
        <p:spPr>
          <a:xfrm>
            <a:off x="645961" y="2980602"/>
            <a:ext cx="16438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100" dirty="0"/>
              <a:t>Traject met verkeersbegeleiding</a:t>
            </a:r>
          </a:p>
        </p:txBody>
      </p:sp>
      <p:cxnSp>
        <p:nvCxnSpPr>
          <p:cNvPr id="88" name="Rechte verbindingslijn met pijl 87"/>
          <p:cNvCxnSpPr>
            <a:cxnSpLocks/>
          </p:cNvCxnSpPr>
          <p:nvPr/>
        </p:nvCxnSpPr>
        <p:spPr>
          <a:xfrm>
            <a:off x="5370230" y="3326674"/>
            <a:ext cx="408007" cy="1283196"/>
          </a:xfrm>
          <a:prstGeom prst="straightConnector1">
            <a:avLst/>
          </a:prstGeom>
          <a:ln w="25400">
            <a:solidFill>
              <a:srgbClr val="FFC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Rechte verbindingslijn met pijl 88"/>
          <p:cNvCxnSpPr>
            <a:cxnSpLocks/>
          </p:cNvCxnSpPr>
          <p:nvPr/>
        </p:nvCxnSpPr>
        <p:spPr>
          <a:xfrm flipH="1">
            <a:off x="3929769" y="3642360"/>
            <a:ext cx="122369" cy="251461"/>
          </a:xfrm>
          <a:prstGeom prst="straightConnector1">
            <a:avLst/>
          </a:prstGeom>
          <a:ln w="25400">
            <a:solidFill>
              <a:srgbClr val="FFC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Rechte verbindingslijn met pijl 89"/>
          <p:cNvCxnSpPr>
            <a:cxnSpLocks/>
          </p:cNvCxnSpPr>
          <p:nvPr/>
        </p:nvCxnSpPr>
        <p:spPr>
          <a:xfrm flipV="1">
            <a:off x="5541526" y="3238501"/>
            <a:ext cx="1479495" cy="1767609"/>
          </a:xfrm>
          <a:prstGeom prst="straightConnector1">
            <a:avLst/>
          </a:prstGeom>
          <a:ln w="25400">
            <a:solidFill>
              <a:srgbClr val="FFC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Rechte verbindingslijn met pijl 90"/>
          <p:cNvCxnSpPr>
            <a:cxnSpLocks/>
          </p:cNvCxnSpPr>
          <p:nvPr/>
        </p:nvCxnSpPr>
        <p:spPr>
          <a:xfrm flipV="1">
            <a:off x="4620376" y="5006109"/>
            <a:ext cx="924031" cy="360219"/>
          </a:xfrm>
          <a:prstGeom prst="straightConnector1">
            <a:avLst/>
          </a:prstGeom>
          <a:ln w="25400">
            <a:solidFill>
              <a:srgbClr val="FFC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Rechte verbindingslijn met pijl 91"/>
          <p:cNvCxnSpPr>
            <a:cxnSpLocks/>
          </p:cNvCxnSpPr>
          <p:nvPr/>
        </p:nvCxnSpPr>
        <p:spPr>
          <a:xfrm>
            <a:off x="3929770" y="3893822"/>
            <a:ext cx="690606" cy="1472505"/>
          </a:xfrm>
          <a:prstGeom prst="straightConnector1">
            <a:avLst/>
          </a:prstGeom>
          <a:ln w="25400">
            <a:solidFill>
              <a:srgbClr val="FFC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echte verbindingslijn met pijl 94"/>
          <p:cNvCxnSpPr>
            <a:cxnSpLocks/>
          </p:cNvCxnSpPr>
          <p:nvPr/>
        </p:nvCxnSpPr>
        <p:spPr>
          <a:xfrm>
            <a:off x="766765" y="4909457"/>
            <a:ext cx="1678031" cy="0"/>
          </a:xfrm>
          <a:prstGeom prst="straightConnector1">
            <a:avLst/>
          </a:prstGeom>
          <a:ln w="25400">
            <a:solidFill>
              <a:srgbClr val="FFC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kstvak 95"/>
          <p:cNvSpPr txBox="1"/>
          <p:nvPr/>
        </p:nvSpPr>
        <p:spPr>
          <a:xfrm>
            <a:off x="741892" y="4476318"/>
            <a:ext cx="16438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100" dirty="0"/>
              <a:t>Alternatieve Trajecten met verkeersbegeleiding</a:t>
            </a:r>
          </a:p>
        </p:txBody>
      </p:sp>
      <p:sp>
        <p:nvSpPr>
          <p:cNvPr id="97" name="Tekstvak 96"/>
          <p:cNvSpPr txBox="1"/>
          <p:nvPr/>
        </p:nvSpPr>
        <p:spPr>
          <a:xfrm>
            <a:off x="690426" y="5191996"/>
            <a:ext cx="1643894" cy="769441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100" dirty="0"/>
              <a:t>Uit trajecten A,B of C wordt gekozen in overleg met verkeersbegeleiding</a:t>
            </a:r>
          </a:p>
          <a:p>
            <a:pPr algn="ctr"/>
            <a:r>
              <a:rPr lang="nl-NL" sz="1100" dirty="0"/>
              <a:t>EBN Nijmegen</a:t>
            </a:r>
          </a:p>
        </p:txBody>
      </p:sp>
      <p:sp>
        <p:nvSpPr>
          <p:cNvPr id="40" name="Ovaal 39"/>
          <p:cNvSpPr/>
          <p:nvPr/>
        </p:nvSpPr>
        <p:spPr>
          <a:xfrm>
            <a:off x="5541527" y="2645228"/>
            <a:ext cx="337136" cy="305889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103" name="Ovaal 102"/>
          <p:cNvSpPr/>
          <p:nvPr/>
        </p:nvSpPr>
        <p:spPr>
          <a:xfrm>
            <a:off x="5221086" y="4001589"/>
            <a:ext cx="337136" cy="305889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04" name="Ovaal 103"/>
          <p:cNvSpPr/>
          <p:nvPr/>
        </p:nvSpPr>
        <p:spPr>
          <a:xfrm>
            <a:off x="3790310" y="4389665"/>
            <a:ext cx="337136" cy="305889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FFC000"/>
                </a:solidFill>
              </a:rPr>
              <a:t>C</a:t>
            </a:r>
          </a:p>
        </p:txBody>
      </p:sp>
      <p:sp>
        <p:nvSpPr>
          <p:cNvPr id="105" name="Tekstvak 104"/>
          <p:cNvSpPr txBox="1"/>
          <p:nvPr/>
        </p:nvSpPr>
        <p:spPr>
          <a:xfrm>
            <a:off x="715408" y="2444556"/>
            <a:ext cx="17155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Looproute fanfares 2017</a:t>
            </a:r>
          </a:p>
        </p:txBody>
      </p:sp>
    </p:spTree>
    <p:extLst>
      <p:ext uri="{BB962C8B-B14F-4D97-AF65-F5344CB8AC3E}">
        <p14:creationId xmlns:p14="http://schemas.microsoft.com/office/powerpoint/2010/main" val="29310290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33</Words>
  <Application>Microsoft Office PowerPoint</Application>
  <PresentationFormat>Breedbeeld</PresentationFormat>
  <Paragraphs>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Eric2</dc:creator>
  <cp:lastModifiedBy>Eric2</cp:lastModifiedBy>
  <cp:revision>9</cp:revision>
  <cp:lastPrinted>2017-04-19T12:38:18Z</cp:lastPrinted>
  <dcterms:created xsi:type="dcterms:W3CDTF">2017-04-18T14:20:05Z</dcterms:created>
  <dcterms:modified xsi:type="dcterms:W3CDTF">2017-04-19T14:56:40Z</dcterms:modified>
</cp:coreProperties>
</file>